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4158E-E8E7-4569-82CE-D80D5F7C99D4}" v="2513" dt="2019-09-11T18:15:55.276"/>
    <p1510:client id="{94C58139-32A3-4BAF-9895-6850EB4D5983}" v="409" dt="2019-09-11T18:11:13.616"/>
    <p1510:client id="{96395EBD-EA84-477E-90FA-7F41F2D7C334}" v="1554" dt="2019-09-11T18:16:51.504"/>
    <p1510:client id="{AD176D6F-0758-4DF7-9742-0890380944C7}" v="33" dt="2019-09-11T20:34:06.546"/>
    <p1510:client id="{BDBEE7E9-B9DC-8FE7-A0CC-C95D2F0EEF7C}" v="1" dt="2019-09-11T20:34:42.545"/>
    <p1510:client id="{C15A76CD-F002-4A74-9621-8F7234E170D5}" v="16" dt="2019-09-12T01:51:42.116"/>
    <p1510:client id="{D4EF1BC1-E08D-4749-B0F5-73CEFF0B1925}" v="41" dt="2019-09-13T10:54:45.506"/>
    <p1510:client id="{ECE291C2-9FA4-4288-9F67-2956BEE94ECA}" v="1457" dt="2019-09-11T18:16:14.750"/>
    <p1510:client id="{FA37C360-8C66-CFD9-2328-A7BDAA068F55}" v="1" dt="2019-09-11T20:36:50.4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b="1">
                <a:solidFill>
                  <a:schemeClr val="accent6">
                    <a:lumMod val="75000"/>
                  </a:schemeClr>
                </a:solidFill>
                <a:latin typeface="Aldhabi"/>
                <a:cs typeface="Calibri Light"/>
              </a:rPr>
              <a:t>Nigeria</a:t>
            </a:r>
            <a:endParaRPr lang="en-US" b="1">
              <a:solidFill>
                <a:schemeClr val="accent6">
                  <a:lumMod val="75000"/>
                </a:schemeClr>
              </a:solidFill>
              <a:latin typeface="Aldhabi"/>
              <a:cs typeface="Aldhab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b="1">
                <a:solidFill>
                  <a:schemeClr val="accent6">
                    <a:lumMod val="75000"/>
                  </a:schemeClr>
                </a:solidFill>
                <a:cs typeface="Calibri"/>
              </a:rPr>
              <a:t>By Abbie, Grace, Emily and April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" name="Picture 4" descr="A picture containing light&#10;&#10;Description generated with high confidence">
            <a:extLst>
              <a:ext uri="{FF2B5EF4-FFF2-40B4-BE49-F238E27FC236}">
                <a16:creationId xmlns:a16="http://schemas.microsoft.com/office/drawing/2014/main" id="{061740E0-27B7-41B4-B3BD-4B0D5EA30D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82" y="1694032"/>
            <a:ext cx="4047843" cy="210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B2D60-8A31-4164-9DAE-B698984F1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247" y="91955"/>
            <a:ext cx="10520702" cy="1325563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rgbClr val="FFFFFF"/>
                </a:solidFill>
                <a:latin typeface="Aldhabi"/>
                <a:cs typeface="Calibri Light"/>
              </a:rPr>
              <a:t>Origins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2E4EA-E526-4AE7-92CE-89F1A8226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881" y="1260602"/>
            <a:ext cx="11213013" cy="57673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solidFill>
                  <a:srgbClr val="FFFFFF"/>
                </a:solidFill>
                <a:latin typeface="Aldhabi"/>
                <a:cs typeface="Calibri"/>
              </a:rPr>
              <a:t>Prior to British rule Nigeria consisted of numerous ancient African civilizations such as the Kingdom of </a:t>
            </a:r>
            <a:r>
              <a:rPr lang="en-US" dirty="0" err="1">
                <a:solidFill>
                  <a:srgbClr val="FFFFFF"/>
                </a:solidFill>
                <a:latin typeface="Aldhabi"/>
                <a:cs typeface="Calibri"/>
              </a:rPr>
              <a:t>Nri</a:t>
            </a:r>
            <a:r>
              <a:rPr lang="en-US" dirty="0">
                <a:solidFill>
                  <a:srgbClr val="FFFFFF"/>
                </a:solidFill>
                <a:latin typeface="Aldhabi"/>
                <a:cs typeface="Calibri"/>
              </a:rPr>
              <a:t>, Benin Empire, Oyo Empire etc. (1100 BC)</a:t>
            </a:r>
          </a:p>
          <a:p>
            <a:r>
              <a:rPr lang="en-US" dirty="0">
                <a:solidFill>
                  <a:srgbClr val="FFFFFF"/>
                </a:solidFill>
                <a:latin typeface="Aldhabi"/>
                <a:cs typeface="Calibri"/>
              </a:rPr>
              <a:t>The subsequent pre-colonial period lasted from 1500-1800, when the country was still dominated by similar West African kingdoms/empires</a:t>
            </a:r>
          </a:p>
          <a:p>
            <a:r>
              <a:rPr lang="en-US" dirty="0">
                <a:solidFill>
                  <a:srgbClr val="FFFFFF"/>
                </a:solidFill>
                <a:latin typeface="Aldhabi"/>
                <a:cs typeface="Calibri"/>
              </a:rPr>
              <a:t>Nigeria then was under British rule during the colonial period from 1800-1960 </a:t>
            </a:r>
          </a:p>
          <a:p>
            <a:r>
              <a:rPr lang="en-US" dirty="0">
                <a:solidFill>
                  <a:srgbClr val="FFFFFF"/>
                </a:solidFill>
                <a:latin typeface="Aldhabi"/>
                <a:cs typeface="Calibri"/>
              </a:rPr>
              <a:t>They achieved independence on October 1st, 1960, which is when the first republic was established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  <a:latin typeface="Aldhabi"/>
                <a:cs typeface="Calibri"/>
              </a:rPr>
              <a:t>Prior to 1999 military dictatorships were the most prominent form of government</a:t>
            </a:r>
          </a:p>
          <a:p>
            <a:pPr lvl="1"/>
            <a:r>
              <a:rPr lang="en-US" sz="2800" dirty="0">
                <a:solidFill>
                  <a:srgbClr val="FFFFFF"/>
                </a:solidFill>
                <a:latin typeface="Aldhabi"/>
                <a:cs typeface="Calibri"/>
              </a:rPr>
              <a:t>In 1999, there was a shift form military dominance in government to civilian dominance</a:t>
            </a:r>
          </a:p>
          <a:p>
            <a:pPr lvl="1"/>
            <a:endParaRPr lang="en-US" sz="2800" dirty="0">
              <a:solidFill>
                <a:srgbClr val="FFFFFF"/>
              </a:solidFill>
              <a:latin typeface="Aldhabi"/>
              <a:cs typeface="Calibri"/>
            </a:endParaRPr>
          </a:p>
          <a:p>
            <a:endParaRPr lang="en-US" sz="2000">
              <a:solidFill>
                <a:srgbClr val="FFFFFF"/>
              </a:solidFill>
              <a:cs typeface="Calibri"/>
            </a:endParaRPr>
          </a:p>
          <a:p>
            <a:endParaRPr lang="en-US" sz="2000">
              <a:solidFill>
                <a:srgbClr val="FF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655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30917-61A7-4A38-9D42-BAFA6874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691" y="229259"/>
            <a:ext cx="10515600" cy="1325563"/>
          </a:xfrm>
        </p:spPr>
        <p:txBody>
          <a:bodyPr>
            <a:normAutofit/>
          </a:bodyPr>
          <a:lstStyle/>
          <a:p>
            <a:r>
              <a:rPr lang="en-US" u="sng" dirty="0">
                <a:latin typeface="Aldhabi"/>
                <a:cs typeface="Calibri Light"/>
              </a:rPr>
              <a:t>Geography of Nigeria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3F1B6-8302-4D8A-B498-816C133C6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92" y="1086232"/>
            <a:ext cx="10515600" cy="550461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ldhabi"/>
                <a:cs typeface="Calibri"/>
              </a:rPr>
              <a:t>Located in Western Africa bordering the Gulf Of Guinea</a:t>
            </a:r>
          </a:p>
          <a:p>
            <a:r>
              <a:rPr lang="en-US" sz="2400" dirty="0">
                <a:latin typeface="Aldhabi"/>
                <a:cs typeface="Calibri"/>
              </a:rPr>
              <a:t>Between Benin and Cameroon</a:t>
            </a:r>
          </a:p>
          <a:p>
            <a:r>
              <a:rPr lang="en-US" sz="2400" dirty="0">
                <a:latin typeface="Aldhabi"/>
                <a:cs typeface="Calibri"/>
              </a:rPr>
              <a:t>There are 36 states and 1 territory in Nigeria</a:t>
            </a:r>
          </a:p>
          <a:p>
            <a:r>
              <a:rPr lang="en-US" sz="2400" dirty="0">
                <a:latin typeface="Aldhabi"/>
                <a:cs typeface="Calibri"/>
              </a:rPr>
              <a:t>In the tropics meaning the climate is seasonally damp and humid</a:t>
            </a:r>
          </a:p>
          <a:p>
            <a:r>
              <a:rPr lang="en-US" sz="2400" dirty="0">
                <a:latin typeface="Aldhabi"/>
                <a:ea typeface="+mn-lt"/>
                <a:cs typeface="+mn-lt"/>
              </a:rPr>
              <a:t>Adamawa Highlands, </a:t>
            </a:r>
            <a:r>
              <a:rPr lang="en-US" sz="2400" dirty="0" err="1">
                <a:latin typeface="Aldhabi"/>
                <a:ea typeface="+mn-lt"/>
                <a:cs typeface="+mn-lt"/>
              </a:rPr>
              <a:t>Mambilla</a:t>
            </a:r>
            <a:r>
              <a:rPr lang="en-US" sz="2400" dirty="0">
                <a:latin typeface="Aldhabi"/>
                <a:ea typeface="+mn-lt"/>
                <a:cs typeface="+mn-lt"/>
              </a:rPr>
              <a:t> Plateau, Jos Plateau, </a:t>
            </a:r>
            <a:r>
              <a:rPr lang="en-US" sz="2400" dirty="0" err="1">
                <a:latin typeface="Aldhabi"/>
                <a:ea typeface="+mn-lt"/>
                <a:cs typeface="+mn-lt"/>
              </a:rPr>
              <a:t>Obudu</a:t>
            </a:r>
            <a:r>
              <a:rPr lang="en-US" sz="2400" dirty="0">
                <a:latin typeface="Aldhabi"/>
                <a:ea typeface="+mn-lt"/>
                <a:cs typeface="+mn-lt"/>
              </a:rPr>
              <a:t> Plateau, the Niger River and Niger Delta are all major geographical features of Nigeria </a:t>
            </a:r>
          </a:p>
          <a:p>
            <a:r>
              <a:rPr lang="en-US" sz="2400" dirty="0">
                <a:latin typeface="Aldhabi"/>
                <a:ea typeface="+mn-lt"/>
                <a:cs typeface="+mn-lt"/>
              </a:rPr>
              <a:t>Natural Resources: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Petroleum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Natural gas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Tin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Iron ore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Coal </a:t>
            </a:r>
          </a:p>
          <a:p>
            <a:pPr lvl="1"/>
            <a:r>
              <a:rPr lang="en-US" dirty="0">
                <a:latin typeface="Aldhabi"/>
                <a:ea typeface="+mn-lt"/>
                <a:cs typeface="+mn-lt"/>
              </a:rPr>
              <a:t>Limestone </a:t>
            </a:r>
          </a:p>
          <a:p>
            <a:pPr lvl="1"/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876709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E7920D-A825-4657-968E-034E99E3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ldhabi"/>
                <a:cs typeface="Calibri Light"/>
              </a:rPr>
              <a:t>Government</a:t>
            </a:r>
            <a:endParaRPr lang="en-US" sz="4000" dirty="0">
              <a:latin typeface="Aldhabi"/>
              <a:cs typeface="Aldhabi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29BCA-3B3D-4DBB-8A80-F42427469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546" y="2385726"/>
            <a:ext cx="9013052" cy="33272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100" dirty="0">
                <a:latin typeface="Aldhabi"/>
                <a:cs typeface="Calibri"/>
              </a:rPr>
              <a:t>Federal presidential republic</a:t>
            </a:r>
          </a:p>
          <a:p>
            <a:r>
              <a:rPr lang="en-US" sz="2100" dirty="0">
                <a:latin typeface="Aldhabi"/>
                <a:cs typeface="Calibri"/>
              </a:rPr>
              <a:t>President: </a:t>
            </a:r>
            <a:r>
              <a:rPr lang="en-US" sz="2100" dirty="0" err="1">
                <a:latin typeface="Aldhabi"/>
                <a:cs typeface="Calibri"/>
              </a:rPr>
              <a:t>Muhammudu</a:t>
            </a:r>
            <a:r>
              <a:rPr lang="en-US" sz="2100" dirty="0">
                <a:latin typeface="Aldhabi"/>
                <a:cs typeface="Calibri"/>
              </a:rPr>
              <a:t> Buhari</a:t>
            </a:r>
          </a:p>
          <a:p>
            <a:r>
              <a:rPr lang="en-US" sz="2100" dirty="0">
                <a:latin typeface="Aldhabi"/>
                <a:cs typeface="Calibri"/>
              </a:rPr>
              <a:t>Legislative: </a:t>
            </a:r>
          </a:p>
          <a:p>
            <a:pPr lvl="1"/>
            <a:r>
              <a:rPr lang="en-US" sz="2100" dirty="0">
                <a:latin typeface="Aldhabi"/>
                <a:cs typeface="Calibri"/>
              </a:rPr>
              <a:t>Senate: 3 seats per state and 1 seat for the Abuja-Federal Capital Territory</a:t>
            </a:r>
          </a:p>
          <a:p>
            <a:pPr lvl="1"/>
            <a:r>
              <a:rPr lang="en-US" sz="2100" dirty="0">
                <a:latin typeface="Aldhabi"/>
                <a:cs typeface="Calibri"/>
              </a:rPr>
              <a:t>House of Representatives: 360 seats</a:t>
            </a:r>
          </a:p>
          <a:p>
            <a:r>
              <a:rPr lang="en-US" sz="2100" dirty="0">
                <a:latin typeface="Aldhabi"/>
                <a:cs typeface="Calibri"/>
              </a:rPr>
              <a:t>Judicial:</a:t>
            </a:r>
          </a:p>
          <a:p>
            <a:pPr lvl="1"/>
            <a:r>
              <a:rPr lang="en-US" sz="2100" dirty="0">
                <a:latin typeface="Aldhabi"/>
                <a:cs typeface="Calibri"/>
              </a:rPr>
              <a:t>Supreme Court: 16 members, members are recommended by National Judicial Council and appointed by the president</a:t>
            </a:r>
          </a:p>
          <a:p>
            <a:r>
              <a:rPr lang="en-US" sz="2100" dirty="0">
                <a:latin typeface="Aldhabi"/>
                <a:cs typeface="Calibri"/>
              </a:rPr>
              <a:t>Executive: </a:t>
            </a:r>
          </a:p>
          <a:p>
            <a:pPr lvl="1"/>
            <a:r>
              <a:rPr lang="en-US" sz="2100" dirty="0">
                <a:latin typeface="Aldhabi"/>
                <a:cs typeface="Calibri"/>
              </a:rPr>
              <a:t>president and cabinet (appointed by president)</a:t>
            </a:r>
          </a:p>
          <a:p>
            <a:pPr lvl="1"/>
            <a:r>
              <a:rPr lang="en-US" sz="2100" dirty="0">
                <a:latin typeface="Aldhabi"/>
                <a:cs typeface="Calibri"/>
              </a:rPr>
              <a:t>President is chief of state, head of government, and commander in chief</a:t>
            </a:r>
          </a:p>
        </p:txBody>
      </p:sp>
    </p:spTree>
    <p:extLst>
      <p:ext uri="{BB962C8B-B14F-4D97-AF65-F5344CB8AC3E}">
        <p14:creationId xmlns:p14="http://schemas.microsoft.com/office/powerpoint/2010/main" val="1317232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41B4E-9F4F-413E-AA3D-5475F10A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ldhabi"/>
                <a:cs typeface="Calibri Light"/>
              </a:rPr>
              <a:t>Economy</a:t>
            </a:r>
            <a:endParaRPr lang="en-US" dirty="0">
              <a:latin typeface="Aldhabi"/>
              <a:cs typeface="Aldhab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F305D-CE4F-4162-B3DA-316477EDF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276" y="1539816"/>
            <a:ext cx="10817524" cy="438934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latin typeface="Aldhabi"/>
                <a:cs typeface="Calibri"/>
              </a:rPr>
              <a:t>Sub- Saharan Africa's largest economy</a:t>
            </a:r>
          </a:p>
          <a:p>
            <a:r>
              <a:rPr lang="en-US" sz="2200" dirty="0">
                <a:latin typeface="Aldhabi"/>
                <a:cs typeface="Calibri"/>
              </a:rPr>
              <a:t>Relies heavily on oil</a:t>
            </a:r>
          </a:p>
          <a:p>
            <a:r>
              <a:rPr lang="en-US" sz="2200" dirty="0">
                <a:latin typeface="Aldhabi"/>
                <a:cs typeface="Calibri"/>
              </a:rPr>
              <a:t>Most exports go to India (30.6%) and the U.S. (12.1%)</a:t>
            </a:r>
          </a:p>
          <a:p>
            <a:r>
              <a:rPr lang="en-US" sz="2200" dirty="0">
                <a:latin typeface="Aldhabi"/>
                <a:cs typeface="Calibri"/>
              </a:rPr>
              <a:t>Most imports come China (21.1%)</a:t>
            </a:r>
          </a:p>
          <a:p>
            <a:r>
              <a:rPr lang="en-US" sz="2200" dirty="0">
                <a:latin typeface="Aldhabi"/>
                <a:cs typeface="Calibri"/>
              </a:rPr>
              <a:t>Buhari is trying to diversify the economy by using protectionist tactics (such as limiting imports)</a:t>
            </a:r>
          </a:p>
          <a:p>
            <a:r>
              <a:rPr lang="en-US" sz="2200" dirty="0">
                <a:latin typeface="Aldhabi"/>
                <a:cs typeface="Calibri"/>
              </a:rPr>
              <a:t>Consumers are suffering because farmers cannot meet the high demands, leading to artificially high prices and increased smuggling</a:t>
            </a:r>
          </a:p>
          <a:p>
            <a:r>
              <a:rPr lang="en-US" sz="2200" dirty="0">
                <a:latin typeface="Aldhabi"/>
                <a:cs typeface="Calibri"/>
              </a:rPr>
              <a:t>Nigeria closed part of the border with Benin to prevent rice smuggling</a:t>
            </a:r>
          </a:p>
          <a:p>
            <a:r>
              <a:rPr lang="en-US" sz="2200" dirty="0">
                <a:latin typeface="Aldhabi"/>
                <a:ea typeface="+mn-lt"/>
                <a:cs typeface="+mn-lt"/>
              </a:rPr>
              <a:t>Efforts to diversify into agriculture are limited by poverty and corruption</a:t>
            </a:r>
          </a:p>
          <a:p>
            <a:r>
              <a:rPr lang="en-US" sz="2200" dirty="0">
                <a:latin typeface="Aldhabi"/>
                <a:cs typeface="Calibri"/>
              </a:rPr>
              <a:t>Nigeria recently joined the </a:t>
            </a:r>
            <a:r>
              <a:rPr lang="en-US" sz="2200" dirty="0" err="1">
                <a:latin typeface="Aldhabi"/>
                <a:cs typeface="Calibri"/>
              </a:rPr>
              <a:t>AfCFTA</a:t>
            </a:r>
            <a:r>
              <a:rPr lang="en-US" sz="2200" dirty="0">
                <a:latin typeface="Aldhabi"/>
                <a:cs typeface="Calibri"/>
              </a:rPr>
              <a:t> (African Free Trade Continental Area) which is intended to increase trade among African Countries</a:t>
            </a:r>
          </a:p>
        </p:txBody>
      </p:sp>
    </p:spTree>
    <p:extLst>
      <p:ext uri="{BB962C8B-B14F-4D97-AF65-F5344CB8AC3E}">
        <p14:creationId xmlns:p14="http://schemas.microsoft.com/office/powerpoint/2010/main" val="189358566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2656F1-D567-4CF5-8F6B-6676584A4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latin typeface="Aldhabi"/>
                <a:cs typeface="Calibri Light"/>
              </a:rPr>
              <a:t>People and Society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5584F-8ADA-4E5E-B376-725554EF9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03" y="2313839"/>
            <a:ext cx="11917278" cy="437679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Aldhabi"/>
                <a:cs typeface="Calibri"/>
              </a:rPr>
              <a:t>Over 250 ethnic groups, including Hausa, Igbo, Yoruba, and Fulani</a:t>
            </a:r>
          </a:p>
          <a:p>
            <a:r>
              <a:rPr lang="en-US" sz="2400" dirty="0">
                <a:latin typeface="Aldhabi"/>
                <a:cs typeface="Calibri"/>
              </a:rPr>
              <a:t>English is the official language, but there are over 500 indigenous languages</a:t>
            </a:r>
          </a:p>
          <a:p>
            <a:r>
              <a:rPr lang="en-US" sz="2400" dirty="0">
                <a:latin typeface="Aldhabi"/>
                <a:cs typeface="Calibri"/>
              </a:rPr>
              <a:t>52% Muslim, 11% Catholic, 35% Christian (other)</a:t>
            </a:r>
          </a:p>
          <a:p>
            <a:r>
              <a:rPr lang="en-US" sz="2400" dirty="0">
                <a:latin typeface="Aldhabi"/>
                <a:cs typeface="Calibri"/>
              </a:rPr>
              <a:t>Nigeria has religious and ethnic violence and tensions</a:t>
            </a:r>
          </a:p>
          <a:p>
            <a:r>
              <a:rPr lang="en-US" sz="2400" dirty="0">
                <a:latin typeface="Aldhabi"/>
                <a:cs typeface="Calibri"/>
              </a:rPr>
              <a:t>Boko Haram, a terrorist group, want to replace the government with an Islamic state and target civilians and military bases using suicide bombers</a:t>
            </a:r>
          </a:p>
          <a:p>
            <a:r>
              <a:rPr lang="en-US" sz="2400" dirty="0">
                <a:latin typeface="Aldhabi"/>
                <a:cs typeface="Calibri"/>
              </a:rPr>
              <a:t>Nigeria banned the Islamic Movement in Nigeria (IMN) in July, most of Nigeria is Sunni, IMN is Shi'ite</a:t>
            </a:r>
          </a:p>
          <a:p>
            <a:r>
              <a:rPr lang="en-US" sz="2400" dirty="0">
                <a:latin typeface="Aldhabi"/>
                <a:cs typeface="Calibri"/>
              </a:rPr>
              <a:t>#1 In the world for AIDS and HIV related deaths and #2 in the world for people living with AIDS or HIV</a:t>
            </a:r>
          </a:p>
          <a:p>
            <a:r>
              <a:rPr lang="en-US" sz="2400" dirty="0">
                <a:latin typeface="Aldhabi"/>
                <a:cs typeface="Calibri"/>
              </a:rPr>
              <a:t>42.4% of the population is aged 0-14</a:t>
            </a:r>
          </a:p>
        </p:txBody>
      </p:sp>
    </p:spTree>
    <p:extLst>
      <p:ext uri="{BB962C8B-B14F-4D97-AF65-F5344CB8AC3E}">
        <p14:creationId xmlns:p14="http://schemas.microsoft.com/office/powerpoint/2010/main" val="32005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D6608B3F-5DD0-4FBD-A747-859D77C593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4" y="6186"/>
            <a:ext cx="12182652" cy="685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513022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283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Aldhabi</vt:lpstr>
      <vt:lpstr>Arial</vt:lpstr>
      <vt:lpstr>Calibri</vt:lpstr>
      <vt:lpstr>Calibri Light</vt:lpstr>
      <vt:lpstr>office theme</vt:lpstr>
      <vt:lpstr>Nigeria</vt:lpstr>
      <vt:lpstr>Origins</vt:lpstr>
      <vt:lpstr>Geography of Nigeria</vt:lpstr>
      <vt:lpstr>Government</vt:lpstr>
      <vt:lpstr>Economy</vt:lpstr>
      <vt:lpstr>People and Society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Seim, Kara</dc:creator>
  <cp:lastModifiedBy>Seim, Kara</cp:lastModifiedBy>
  <cp:revision>78</cp:revision>
  <dcterms:created xsi:type="dcterms:W3CDTF">2013-07-15T20:26:40Z</dcterms:created>
  <dcterms:modified xsi:type="dcterms:W3CDTF">2019-09-19T16:15:05Z</dcterms:modified>
</cp:coreProperties>
</file>